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3" r:id="rId1"/>
  </p:sldMasterIdLst>
  <p:sldIdLst>
    <p:sldId id="256" r:id="rId2"/>
    <p:sldId id="258" r:id="rId3"/>
    <p:sldId id="257" r:id="rId4"/>
    <p:sldId id="259" r:id="rId5"/>
    <p:sldId id="261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A66C"/>
    <a:srgbClr val="E3EEEA"/>
    <a:srgbClr val="877972"/>
    <a:srgbClr val="9BAFB5"/>
    <a:srgbClr val="009150"/>
    <a:srgbClr val="F4F1EA"/>
    <a:srgbClr val="FEF7DA"/>
    <a:srgbClr val="01793F"/>
    <a:srgbClr val="EEF4DE"/>
    <a:srgbClr val="3957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904"/>
    <p:restoredTop sz="94558"/>
  </p:normalViewPr>
  <p:slideViewPr>
    <p:cSldViewPr snapToGrid="0" snapToObjects="1">
      <p:cViewPr varScale="1">
        <p:scale>
          <a:sx n="100" d="100"/>
          <a:sy n="100" d="100"/>
        </p:scale>
        <p:origin x="234" y="-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E233B19-F687-4BFB-91BD-03739BB0D33C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52C86E43-7DB5-4BDE-809C-C2E42E2C5E9C}">
      <dgm:prSet/>
      <dgm:spPr/>
      <dgm:t>
        <a:bodyPr/>
        <a:lstStyle/>
        <a:p>
          <a:pPr>
            <a:lnSpc>
              <a:spcPct val="100000"/>
            </a:lnSpc>
          </a:pPr>
          <a:r>
            <a:rPr lang="en-GB">
              <a:latin typeface="Raleway" panose="020B0503030101060003" pitchFamily="34" charset="77"/>
            </a:rPr>
            <a:t>Natuurbescherming</a:t>
          </a:r>
          <a:endParaRPr lang="en-US" dirty="0">
            <a:latin typeface="Raleway" panose="020B0503030101060003" pitchFamily="34" charset="77"/>
          </a:endParaRPr>
        </a:p>
      </dgm:t>
    </dgm:pt>
    <dgm:pt modelId="{F247EAE4-A386-4E88-94A5-EED0845F3517}" type="parTrans" cxnId="{47DAC02A-B659-461B-80BA-772A9EAEA947}">
      <dgm:prSet/>
      <dgm:spPr/>
      <dgm:t>
        <a:bodyPr/>
        <a:lstStyle/>
        <a:p>
          <a:endParaRPr lang="en-US"/>
        </a:p>
      </dgm:t>
    </dgm:pt>
    <dgm:pt modelId="{C116963D-5D8A-4A68-AF74-FCDC7190F17D}" type="sibTrans" cxnId="{47DAC02A-B659-461B-80BA-772A9EAEA947}">
      <dgm:prSet/>
      <dgm:spPr/>
      <dgm:t>
        <a:bodyPr/>
        <a:lstStyle/>
        <a:p>
          <a:endParaRPr lang="en-US"/>
        </a:p>
      </dgm:t>
    </dgm:pt>
    <dgm:pt modelId="{CA1581DD-A9EB-4500-AE34-EC13F5CCA0AF}">
      <dgm:prSet/>
      <dgm:spPr/>
      <dgm:t>
        <a:bodyPr/>
        <a:lstStyle/>
        <a:p>
          <a:pPr>
            <a:lnSpc>
              <a:spcPct val="100000"/>
            </a:lnSpc>
          </a:pPr>
          <a:r>
            <a:rPr lang="en-GB">
              <a:latin typeface="Raleway" panose="020B0503030101060003" pitchFamily="34" charset="77"/>
            </a:rPr>
            <a:t>Sparen van hulpbronnen</a:t>
          </a:r>
          <a:endParaRPr lang="en-US" dirty="0">
            <a:latin typeface="Raleway" panose="020B0503030101060003" pitchFamily="34" charset="77"/>
          </a:endParaRPr>
        </a:p>
      </dgm:t>
    </dgm:pt>
    <dgm:pt modelId="{8DF18469-E78F-41B0-823C-B30A0AC3C265}" type="parTrans" cxnId="{A45CF431-A01D-46B5-B7C5-D97D31BDD77A}">
      <dgm:prSet/>
      <dgm:spPr/>
      <dgm:t>
        <a:bodyPr/>
        <a:lstStyle/>
        <a:p>
          <a:endParaRPr lang="en-US"/>
        </a:p>
      </dgm:t>
    </dgm:pt>
    <dgm:pt modelId="{DA1E4CF4-8090-4760-A3CE-38B3663D3318}" type="sibTrans" cxnId="{A45CF431-A01D-46B5-B7C5-D97D31BDD77A}">
      <dgm:prSet/>
      <dgm:spPr/>
      <dgm:t>
        <a:bodyPr/>
        <a:lstStyle/>
        <a:p>
          <a:endParaRPr lang="en-US"/>
        </a:p>
      </dgm:t>
    </dgm:pt>
    <dgm:pt modelId="{88AE96BE-1314-497E-A74C-57A0ECE8BA3D}">
      <dgm:prSet/>
      <dgm:spPr/>
      <dgm:t>
        <a:bodyPr/>
        <a:lstStyle/>
        <a:p>
          <a:pPr>
            <a:lnSpc>
              <a:spcPct val="100000"/>
            </a:lnSpc>
          </a:pPr>
          <a:r>
            <a:rPr lang="en-GB">
              <a:latin typeface="Raleway" panose="020B0503030101060003" pitchFamily="34" charset="77"/>
            </a:rPr>
            <a:t>Versterken van de gemeenschap</a:t>
          </a:r>
          <a:endParaRPr lang="en-US" dirty="0">
            <a:latin typeface="Raleway" panose="020B0503030101060003" pitchFamily="34" charset="77"/>
          </a:endParaRPr>
        </a:p>
      </dgm:t>
    </dgm:pt>
    <dgm:pt modelId="{8AB0A0E2-36C9-492E-A30A-8429E16F7768}" type="parTrans" cxnId="{25212884-6D0D-4F2C-B87C-3F1B9FD3E8AA}">
      <dgm:prSet/>
      <dgm:spPr/>
      <dgm:t>
        <a:bodyPr/>
        <a:lstStyle/>
        <a:p>
          <a:endParaRPr lang="en-US"/>
        </a:p>
      </dgm:t>
    </dgm:pt>
    <dgm:pt modelId="{9394A696-2926-4DCD-A12D-7D8A6D6426EA}" type="sibTrans" cxnId="{25212884-6D0D-4F2C-B87C-3F1B9FD3E8AA}">
      <dgm:prSet/>
      <dgm:spPr/>
      <dgm:t>
        <a:bodyPr/>
        <a:lstStyle/>
        <a:p>
          <a:endParaRPr lang="en-US"/>
        </a:p>
      </dgm:t>
    </dgm:pt>
    <dgm:pt modelId="{FDFC3C4D-FF71-3B4C-8FBA-3A155BBE141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2400">
              <a:latin typeface="Raleway" panose="020B0503030101060003" pitchFamily="34" charset="77"/>
            </a:rPr>
            <a:t>Klimaatactie</a:t>
          </a:r>
          <a:endParaRPr lang="en-GB" sz="2400" dirty="0">
            <a:latin typeface="Raleway" panose="020B0503030101060003" pitchFamily="34" charset="77"/>
          </a:endParaRPr>
        </a:p>
      </dgm:t>
    </dgm:pt>
    <dgm:pt modelId="{4DE4D225-A62A-F04B-AF0E-F531A155B625}" type="parTrans" cxnId="{2EAFC635-D55D-8E45-BC4E-0174912E4624}">
      <dgm:prSet/>
      <dgm:spPr/>
      <dgm:t>
        <a:bodyPr/>
        <a:lstStyle/>
        <a:p>
          <a:endParaRPr lang="en-GB"/>
        </a:p>
      </dgm:t>
    </dgm:pt>
    <dgm:pt modelId="{4310BCC3-E8CA-3A4F-B177-89B82BD35E28}" type="sibTrans" cxnId="{2EAFC635-D55D-8E45-BC4E-0174912E4624}">
      <dgm:prSet/>
      <dgm:spPr/>
      <dgm:t>
        <a:bodyPr/>
        <a:lstStyle/>
        <a:p>
          <a:endParaRPr lang="en-GB"/>
        </a:p>
      </dgm:t>
    </dgm:pt>
    <dgm:pt modelId="{F4FFA8CD-A10C-4B28-9DDE-EB149EDE1B82}" type="pres">
      <dgm:prSet presAssocID="{AE233B19-F687-4BFB-91BD-03739BB0D33C}" presName="root" presStyleCnt="0">
        <dgm:presLayoutVars>
          <dgm:dir/>
          <dgm:resizeHandles val="exact"/>
        </dgm:presLayoutVars>
      </dgm:prSet>
      <dgm:spPr/>
    </dgm:pt>
    <dgm:pt modelId="{96B41B15-7938-4658-BC0A-53A07106F4B8}" type="pres">
      <dgm:prSet presAssocID="{52C86E43-7DB5-4BDE-809C-C2E42E2C5E9C}" presName="compNode" presStyleCnt="0"/>
      <dgm:spPr/>
    </dgm:pt>
    <dgm:pt modelId="{4D0E1BB9-D8D7-4704-9204-DB998D987303}" type="pres">
      <dgm:prSet presAssocID="{52C86E43-7DB5-4BDE-809C-C2E42E2C5E9C}" presName="bgRect" presStyleLbl="bgShp" presStyleIdx="0" presStyleCnt="4" custLinFactNeighborX="10300" custLinFactNeighborY="-1918"/>
      <dgm:spPr>
        <a:solidFill>
          <a:srgbClr val="13A66C">
            <a:alpha val="60000"/>
          </a:srgbClr>
        </a:solidFill>
      </dgm:spPr>
    </dgm:pt>
    <dgm:pt modelId="{6BF07214-196C-4E0A-B7D6-7424D4BB5D35}" type="pres">
      <dgm:prSet presAssocID="{52C86E43-7DB5-4BDE-809C-C2E42E2C5E9C}" presName="iconRect" presStyleLbl="node1" presStyleIdx="0" presStyleCnt="4"/>
      <dgm:spPr>
        <a:blipFill rotWithShape="1">
          <a:blip xmlns:r="http://schemas.openxmlformats.org/officeDocument/2006/relationships" r:embed="rId1"/>
          <a:srcRect/>
          <a:stretch>
            <a:fillRect t="-1000" b="-1000"/>
          </a:stretch>
        </a:blipFill>
        <a:ln>
          <a:noFill/>
        </a:ln>
      </dgm:spPr>
    </dgm:pt>
    <dgm:pt modelId="{848D2F6B-2058-4862-9727-1E8F817EA9FC}" type="pres">
      <dgm:prSet presAssocID="{52C86E43-7DB5-4BDE-809C-C2E42E2C5E9C}" presName="spaceRect" presStyleCnt="0"/>
      <dgm:spPr/>
    </dgm:pt>
    <dgm:pt modelId="{1639AEC6-CE51-4BCD-BA90-F5070E14C71F}" type="pres">
      <dgm:prSet presAssocID="{52C86E43-7DB5-4BDE-809C-C2E42E2C5E9C}" presName="parTx" presStyleLbl="revTx" presStyleIdx="0" presStyleCnt="4">
        <dgm:presLayoutVars>
          <dgm:chMax val="0"/>
          <dgm:chPref val="0"/>
        </dgm:presLayoutVars>
      </dgm:prSet>
      <dgm:spPr/>
    </dgm:pt>
    <dgm:pt modelId="{DF94B15F-DF94-43FF-8B2D-6A8B65A5993F}" type="pres">
      <dgm:prSet presAssocID="{C116963D-5D8A-4A68-AF74-FCDC7190F17D}" presName="sibTrans" presStyleCnt="0"/>
      <dgm:spPr/>
    </dgm:pt>
    <dgm:pt modelId="{F564BE38-8535-4AB6-A26A-1C51C0C0D082}" type="pres">
      <dgm:prSet presAssocID="{CA1581DD-A9EB-4500-AE34-EC13F5CCA0AF}" presName="compNode" presStyleCnt="0"/>
      <dgm:spPr/>
    </dgm:pt>
    <dgm:pt modelId="{4871B87D-BC29-4B33-8DC6-E82DCB2582EC}" type="pres">
      <dgm:prSet presAssocID="{CA1581DD-A9EB-4500-AE34-EC13F5CCA0AF}" presName="bgRect" presStyleLbl="bgShp" presStyleIdx="1" presStyleCnt="4"/>
      <dgm:spPr>
        <a:solidFill>
          <a:srgbClr val="5B9BD5">
            <a:alpha val="60000"/>
          </a:srgbClr>
        </a:solidFill>
      </dgm:spPr>
    </dgm:pt>
    <dgm:pt modelId="{2E5E6791-5E76-4C88-83F1-85274C03F4E4}" type="pres">
      <dgm:prSet presAssocID="{CA1581DD-A9EB-4500-AE34-EC13F5CCA0AF}" presName="iconRect" presStyleLbl="node1" presStyleIdx="1" presStyleCnt="4"/>
      <dgm:spPr>
        <a:blipFill rotWithShape="1">
          <a:blip xmlns:r="http://schemas.openxmlformats.org/officeDocument/2006/relationships" r:embed="rId2"/>
          <a:srcRect/>
          <a:stretch>
            <a:fillRect/>
          </a:stretch>
        </a:blipFill>
        <a:ln>
          <a:noFill/>
        </a:ln>
      </dgm:spPr>
    </dgm:pt>
    <dgm:pt modelId="{0A9B3118-2DEE-47E1-9878-2039B176C12B}" type="pres">
      <dgm:prSet presAssocID="{CA1581DD-A9EB-4500-AE34-EC13F5CCA0AF}" presName="spaceRect" presStyleCnt="0"/>
      <dgm:spPr/>
    </dgm:pt>
    <dgm:pt modelId="{8ED184B4-0992-4A77-B40B-EDF365B8CE49}" type="pres">
      <dgm:prSet presAssocID="{CA1581DD-A9EB-4500-AE34-EC13F5CCA0AF}" presName="parTx" presStyleLbl="revTx" presStyleIdx="1" presStyleCnt="4">
        <dgm:presLayoutVars>
          <dgm:chMax val="0"/>
          <dgm:chPref val="0"/>
        </dgm:presLayoutVars>
      </dgm:prSet>
      <dgm:spPr/>
    </dgm:pt>
    <dgm:pt modelId="{1914CBE6-7C85-4F92-9BD3-3E7A8CEE204B}" type="pres">
      <dgm:prSet presAssocID="{DA1E4CF4-8090-4760-A3CE-38B3663D3318}" presName="sibTrans" presStyleCnt="0"/>
      <dgm:spPr/>
    </dgm:pt>
    <dgm:pt modelId="{63A5CD62-D67D-3946-A64C-59C3B288F124}" type="pres">
      <dgm:prSet presAssocID="{FDFC3C4D-FF71-3B4C-8FBA-3A155BBE1412}" presName="compNode" presStyleCnt="0"/>
      <dgm:spPr/>
    </dgm:pt>
    <dgm:pt modelId="{32E94B08-BEE1-AE45-B39E-41E8ABCB28AB}" type="pres">
      <dgm:prSet presAssocID="{FDFC3C4D-FF71-3B4C-8FBA-3A155BBE1412}" presName="bgRect" presStyleLbl="bgShp" presStyleIdx="2" presStyleCnt="4"/>
      <dgm:spPr>
        <a:solidFill>
          <a:srgbClr val="877972">
            <a:alpha val="60000"/>
          </a:srgbClr>
        </a:solidFill>
      </dgm:spPr>
    </dgm:pt>
    <dgm:pt modelId="{65571F88-7901-0241-8A9A-ECBA95FAC87A}" type="pres">
      <dgm:prSet presAssocID="{FDFC3C4D-FF71-3B4C-8FBA-3A155BBE1412}" presName="iconRect" presStyleLbl="node1" presStyleIdx="2" presStyleCnt="4" custScaleX="197899" custScaleY="18171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FD0E37F8-5A15-7C4D-81DB-CAF9FDDBBC65}" type="pres">
      <dgm:prSet presAssocID="{FDFC3C4D-FF71-3B4C-8FBA-3A155BBE1412}" presName="spaceRect" presStyleCnt="0"/>
      <dgm:spPr/>
    </dgm:pt>
    <dgm:pt modelId="{482C9E93-3D31-C945-BCD4-D6561C433C30}" type="pres">
      <dgm:prSet presAssocID="{FDFC3C4D-FF71-3B4C-8FBA-3A155BBE1412}" presName="parTx" presStyleLbl="revTx" presStyleIdx="2" presStyleCnt="4">
        <dgm:presLayoutVars>
          <dgm:chMax val="0"/>
          <dgm:chPref val="0"/>
        </dgm:presLayoutVars>
      </dgm:prSet>
      <dgm:spPr/>
    </dgm:pt>
    <dgm:pt modelId="{08032875-73DF-A94C-90BB-66EABED2BA57}" type="pres">
      <dgm:prSet presAssocID="{4310BCC3-E8CA-3A4F-B177-89B82BD35E28}" presName="sibTrans" presStyleCnt="0"/>
      <dgm:spPr/>
    </dgm:pt>
    <dgm:pt modelId="{DB557533-2D40-493A-A0F6-B17327B5623D}" type="pres">
      <dgm:prSet presAssocID="{88AE96BE-1314-497E-A74C-57A0ECE8BA3D}" presName="compNode" presStyleCnt="0"/>
      <dgm:spPr/>
    </dgm:pt>
    <dgm:pt modelId="{2DD6DCFE-9FF6-4DF0-97EE-D1DAB3AED325}" type="pres">
      <dgm:prSet presAssocID="{88AE96BE-1314-497E-A74C-57A0ECE8BA3D}" presName="bgRect" presStyleLbl="bgShp" presStyleIdx="3" presStyleCnt="4"/>
      <dgm:spPr>
        <a:solidFill>
          <a:srgbClr val="F59F15">
            <a:alpha val="60000"/>
          </a:srgbClr>
        </a:solidFill>
      </dgm:spPr>
    </dgm:pt>
    <dgm:pt modelId="{819933B7-A7BA-479F-917A-505891DD5C15}" type="pres">
      <dgm:prSet presAssocID="{88AE96BE-1314-497E-A74C-57A0ECE8BA3D}" presName="iconRect" presStyleLbl="node1" presStyleIdx="3" presStyleCnt="4"/>
      <dgm:spPr>
        <a:blipFill rotWithShape="1">
          <a:blip xmlns:r="http://schemas.openxmlformats.org/officeDocument/2006/relationships" r:embed="rId4"/>
          <a:srcRect/>
          <a:stretch>
            <a:fillRect t="-1000" b="-1000"/>
          </a:stretch>
        </a:blipFill>
        <a:ln>
          <a:noFill/>
        </a:ln>
      </dgm:spPr>
    </dgm:pt>
    <dgm:pt modelId="{2FCE7630-5C53-4D18-A3C1-ADBD1273AD52}" type="pres">
      <dgm:prSet presAssocID="{88AE96BE-1314-497E-A74C-57A0ECE8BA3D}" presName="spaceRect" presStyleCnt="0"/>
      <dgm:spPr/>
    </dgm:pt>
    <dgm:pt modelId="{A25D4288-3A69-42E9-929D-437CC51B38A0}" type="pres">
      <dgm:prSet presAssocID="{88AE96BE-1314-497E-A74C-57A0ECE8BA3D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62112417-E894-4D83-BAE6-85C81C69C5C3}" type="presOf" srcId="{AE233B19-F687-4BFB-91BD-03739BB0D33C}" destId="{F4FFA8CD-A10C-4B28-9DDE-EB149EDE1B82}" srcOrd="0" destOrd="0" presId="urn:microsoft.com/office/officeart/2018/2/layout/IconVerticalSolidList"/>
    <dgm:cxn modelId="{47DAC02A-B659-461B-80BA-772A9EAEA947}" srcId="{AE233B19-F687-4BFB-91BD-03739BB0D33C}" destId="{52C86E43-7DB5-4BDE-809C-C2E42E2C5E9C}" srcOrd="0" destOrd="0" parTransId="{F247EAE4-A386-4E88-94A5-EED0845F3517}" sibTransId="{C116963D-5D8A-4A68-AF74-FCDC7190F17D}"/>
    <dgm:cxn modelId="{A45CF431-A01D-46B5-B7C5-D97D31BDD77A}" srcId="{AE233B19-F687-4BFB-91BD-03739BB0D33C}" destId="{CA1581DD-A9EB-4500-AE34-EC13F5CCA0AF}" srcOrd="1" destOrd="0" parTransId="{8DF18469-E78F-41B0-823C-B30A0AC3C265}" sibTransId="{DA1E4CF4-8090-4760-A3CE-38B3663D3318}"/>
    <dgm:cxn modelId="{2EAFC635-D55D-8E45-BC4E-0174912E4624}" srcId="{AE233B19-F687-4BFB-91BD-03739BB0D33C}" destId="{FDFC3C4D-FF71-3B4C-8FBA-3A155BBE1412}" srcOrd="2" destOrd="0" parTransId="{4DE4D225-A62A-F04B-AF0E-F531A155B625}" sibTransId="{4310BCC3-E8CA-3A4F-B177-89B82BD35E28}"/>
    <dgm:cxn modelId="{25212884-6D0D-4F2C-B87C-3F1B9FD3E8AA}" srcId="{AE233B19-F687-4BFB-91BD-03739BB0D33C}" destId="{88AE96BE-1314-497E-A74C-57A0ECE8BA3D}" srcOrd="3" destOrd="0" parTransId="{8AB0A0E2-36C9-492E-A30A-8429E16F7768}" sibTransId="{9394A696-2926-4DCD-A12D-7D8A6D6426EA}"/>
    <dgm:cxn modelId="{D6FEDC8D-9AF0-7749-876D-74C687D21F13}" type="presOf" srcId="{CA1581DD-A9EB-4500-AE34-EC13F5CCA0AF}" destId="{8ED184B4-0992-4A77-B40B-EDF365B8CE49}" srcOrd="0" destOrd="0" presId="urn:microsoft.com/office/officeart/2018/2/layout/IconVerticalSolidList"/>
    <dgm:cxn modelId="{A36F0E98-406C-FD4C-B475-2DAEE09C7211}" type="presOf" srcId="{FDFC3C4D-FF71-3B4C-8FBA-3A155BBE1412}" destId="{482C9E93-3D31-C945-BCD4-D6561C433C30}" srcOrd="0" destOrd="0" presId="urn:microsoft.com/office/officeart/2018/2/layout/IconVerticalSolidList"/>
    <dgm:cxn modelId="{F3ECF0E3-9568-804B-BEF8-0CC9ACE1A494}" type="presOf" srcId="{88AE96BE-1314-497E-A74C-57A0ECE8BA3D}" destId="{A25D4288-3A69-42E9-929D-437CC51B38A0}" srcOrd="0" destOrd="0" presId="urn:microsoft.com/office/officeart/2018/2/layout/IconVerticalSolidList"/>
    <dgm:cxn modelId="{369E72FC-C407-354D-A0B4-0CA97B7772FF}" type="presOf" srcId="{52C86E43-7DB5-4BDE-809C-C2E42E2C5E9C}" destId="{1639AEC6-CE51-4BCD-BA90-F5070E14C71F}" srcOrd="0" destOrd="0" presId="urn:microsoft.com/office/officeart/2018/2/layout/IconVerticalSolidList"/>
    <dgm:cxn modelId="{D2468351-304E-E94C-B311-E14F1DD828DE}" type="presParOf" srcId="{F4FFA8CD-A10C-4B28-9DDE-EB149EDE1B82}" destId="{96B41B15-7938-4658-BC0A-53A07106F4B8}" srcOrd="0" destOrd="0" presId="urn:microsoft.com/office/officeart/2018/2/layout/IconVerticalSolidList"/>
    <dgm:cxn modelId="{47FB88A8-1522-AB4A-A205-A3D4F90E2CCC}" type="presParOf" srcId="{96B41B15-7938-4658-BC0A-53A07106F4B8}" destId="{4D0E1BB9-D8D7-4704-9204-DB998D987303}" srcOrd="0" destOrd="0" presId="urn:microsoft.com/office/officeart/2018/2/layout/IconVerticalSolidList"/>
    <dgm:cxn modelId="{03D0C648-0169-694C-9A5D-36F6FD60A0FD}" type="presParOf" srcId="{96B41B15-7938-4658-BC0A-53A07106F4B8}" destId="{6BF07214-196C-4E0A-B7D6-7424D4BB5D35}" srcOrd="1" destOrd="0" presId="urn:microsoft.com/office/officeart/2018/2/layout/IconVerticalSolidList"/>
    <dgm:cxn modelId="{87A5A16E-BC34-7D41-96BA-433E63A2910E}" type="presParOf" srcId="{96B41B15-7938-4658-BC0A-53A07106F4B8}" destId="{848D2F6B-2058-4862-9727-1E8F817EA9FC}" srcOrd="2" destOrd="0" presId="urn:microsoft.com/office/officeart/2018/2/layout/IconVerticalSolidList"/>
    <dgm:cxn modelId="{35FA9B58-6E3E-F04D-87F9-F2D107904F42}" type="presParOf" srcId="{96B41B15-7938-4658-BC0A-53A07106F4B8}" destId="{1639AEC6-CE51-4BCD-BA90-F5070E14C71F}" srcOrd="3" destOrd="0" presId="urn:microsoft.com/office/officeart/2018/2/layout/IconVerticalSolidList"/>
    <dgm:cxn modelId="{86258BD0-B986-5941-BDB4-09B61762DB94}" type="presParOf" srcId="{F4FFA8CD-A10C-4B28-9DDE-EB149EDE1B82}" destId="{DF94B15F-DF94-43FF-8B2D-6A8B65A5993F}" srcOrd="1" destOrd="0" presId="urn:microsoft.com/office/officeart/2018/2/layout/IconVerticalSolidList"/>
    <dgm:cxn modelId="{5B23B250-DF68-9348-9D79-9BE1A29E5C11}" type="presParOf" srcId="{F4FFA8CD-A10C-4B28-9DDE-EB149EDE1B82}" destId="{F564BE38-8535-4AB6-A26A-1C51C0C0D082}" srcOrd="2" destOrd="0" presId="urn:microsoft.com/office/officeart/2018/2/layout/IconVerticalSolidList"/>
    <dgm:cxn modelId="{F8C628D5-BA79-284B-A541-FD4747C615EE}" type="presParOf" srcId="{F564BE38-8535-4AB6-A26A-1C51C0C0D082}" destId="{4871B87D-BC29-4B33-8DC6-E82DCB2582EC}" srcOrd="0" destOrd="0" presId="urn:microsoft.com/office/officeart/2018/2/layout/IconVerticalSolidList"/>
    <dgm:cxn modelId="{3773179F-4EB8-B344-BE69-FCD3D81B4B0E}" type="presParOf" srcId="{F564BE38-8535-4AB6-A26A-1C51C0C0D082}" destId="{2E5E6791-5E76-4C88-83F1-85274C03F4E4}" srcOrd="1" destOrd="0" presId="urn:microsoft.com/office/officeart/2018/2/layout/IconVerticalSolidList"/>
    <dgm:cxn modelId="{AF979853-95E0-3445-AB39-6CD9C2A936C5}" type="presParOf" srcId="{F564BE38-8535-4AB6-A26A-1C51C0C0D082}" destId="{0A9B3118-2DEE-47E1-9878-2039B176C12B}" srcOrd="2" destOrd="0" presId="urn:microsoft.com/office/officeart/2018/2/layout/IconVerticalSolidList"/>
    <dgm:cxn modelId="{24F48B04-0F62-6747-9530-18DC7A102077}" type="presParOf" srcId="{F564BE38-8535-4AB6-A26A-1C51C0C0D082}" destId="{8ED184B4-0992-4A77-B40B-EDF365B8CE49}" srcOrd="3" destOrd="0" presId="urn:microsoft.com/office/officeart/2018/2/layout/IconVerticalSolidList"/>
    <dgm:cxn modelId="{C249AB3E-0D46-944A-95C6-8E6DA613E59D}" type="presParOf" srcId="{F4FFA8CD-A10C-4B28-9DDE-EB149EDE1B82}" destId="{1914CBE6-7C85-4F92-9BD3-3E7A8CEE204B}" srcOrd="3" destOrd="0" presId="urn:microsoft.com/office/officeart/2018/2/layout/IconVerticalSolidList"/>
    <dgm:cxn modelId="{B10ECA56-F263-0848-812A-BC2F10F69A63}" type="presParOf" srcId="{F4FFA8CD-A10C-4B28-9DDE-EB149EDE1B82}" destId="{63A5CD62-D67D-3946-A64C-59C3B288F124}" srcOrd="4" destOrd="0" presId="urn:microsoft.com/office/officeart/2018/2/layout/IconVerticalSolidList"/>
    <dgm:cxn modelId="{84B462A5-68E0-2E41-91F5-D400A5D6B0BA}" type="presParOf" srcId="{63A5CD62-D67D-3946-A64C-59C3B288F124}" destId="{32E94B08-BEE1-AE45-B39E-41E8ABCB28AB}" srcOrd="0" destOrd="0" presId="urn:microsoft.com/office/officeart/2018/2/layout/IconVerticalSolidList"/>
    <dgm:cxn modelId="{31B5723F-7CA6-0045-BA4C-48712AF072B5}" type="presParOf" srcId="{63A5CD62-D67D-3946-A64C-59C3B288F124}" destId="{65571F88-7901-0241-8A9A-ECBA95FAC87A}" srcOrd="1" destOrd="0" presId="urn:microsoft.com/office/officeart/2018/2/layout/IconVerticalSolidList"/>
    <dgm:cxn modelId="{A7C926EC-1505-2D4E-9467-B61BB66D8618}" type="presParOf" srcId="{63A5CD62-D67D-3946-A64C-59C3B288F124}" destId="{FD0E37F8-5A15-7C4D-81DB-CAF9FDDBBC65}" srcOrd="2" destOrd="0" presId="urn:microsoft.com/office/officeart/2018/2/layout/IconVerticalSolidList"/>
    <dgm:cxn modelId="{D014CC50-AB3B-0A48-B3F0-406B3654881A}" type="presParOf" srcId="{63A5CD62-D67D-3946-A64C-59C3B288F124}" destId="{482C9E93-3D31-C945-BCD4-D6561C433C30}" srcOrd="3" destOrd="0" presId="urn:microsoft.com/office/officeart/2018/2/layout/IconVerticalSolidList"/>
    <dgm:cxn modelId="{599498E6-5C98-A44D-94BB-F69CED83B218}" type="presParOf" srcId="{F4FFA8CD-A10C-4B28-9DDE-EB149EDE1B82}" destId="{08032875-73DF-A94C-90BB-66EABED2BA57}" srcOrd="5" destOrd="0" presId="urn:microsoft.com/office/officeart/2018/2/layout/IconVerticalSolidList"/>
    <dgm:cxn modelId="{46559201-C39B-434C-A6E4-B42F6E84CB8B}" type="presParOf" srcId="{F4FFA8CD-A10C-4B28-9DDE-EB149EDE1B82}" destId="{DB557533-2D40-493A-A0F6-B17327B5623D}" srcOrd="6" destOrd="0" presId="urn:microsoft.com/office/officeart/2018/2/layout/IconVerticalSolidList"/>
    <dgm:cxn modelId="{1C3E4CF0-3E0B-2843-8400-4DE79442C76F}" type="presParOf" srcId="{DB557533-2D40-493A-A0F6-B17327B5623D}" destId="{2DD6DCFE-9FF6-4DF0-97EE-D1DAB3AED325}" srcOrd="0" destOrd="0" presId="urn:microsoft.com/office/officeart/2018/2/layout/IconVerticalSolidList"/>
    <dgm:cxn modelId="{890F1D4A-96D4-3248-9772-9F8EEF065B9E}" type="presParOf" srcId="{DB557533-2D40-493A-A0F6-B17327B5623D}" destId="{819933B7-A7BA-479F-917A-505891DD5C15}" srcOrd="1" destOrd="0" presId="urn:microsoft.com/office/officeart/2018/2/layout/IconVerticalSolidList"/>
    <dgm:cxn modelId="{C3E448EB-A3C7-8848-9C39-891A10DE3EF3}" type="presParOf" srcId="{DB557533-2D40-493A-A0F6-B17327B5623D}" destId="{2FCE7630-5C53-4D18-A3C1-ADBD1273AD52}" srcOrd="2" destOrd="0" presId="urn:microsoft.com/office/officeart/2018/2/layout/IconVerticalSolidList"/>
    <dgm:cxn modelId="{2B650A65-A509-9741-9CF3-1EBA6907A8C2}" type="presParOf" srcId="{DB557533-2D40-493A-A0F6-B17327B5623D}" destId="{A25D4288-3A69-42E9-929D-437CC51B38A0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0E1BB9-D8D7-4704-9204-DB998D987303}">
      <dsp:nvSpPr>
        <dsp:cNvPr id="0" name=""/>
        <dsp:cNvSpPr/>
      </dsp:nvSpPr>
      <dsp:spPr>
        <a:xfrm>
          <a:off x="0" y="0"/>
          <a:ext cx="5068746" cy="903140"/>
        </a:xfrm>
        <a:prstGeom prst="roundRect">
          <a:avLst>
            <a:gd name="adj" fmla="val 10000"/>
          </a:avLst>
        </a:prstGeom>
        <a:solidFill>
          <a:srgbClr val="13A66C">
            <a:alpha val="6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F07214-196C-4E0A-B7D6-7424D4BB5D35}">
      <dsp:nvSpPr>
        <dsp:cNvPr id="0" name=""/>
        <dsp:cNvSpPr/>
      </dsp:nvSpPr>
      <dsp:spPr>
        <a:xfrm>
          <a:off x="273200" y="204988"/>
          <a:ext cx="496727" cy="496727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t="-1000" b="-1000"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39AEC6-CE51-4BCD-BA90-F5070E14C71F}">
      <dsp:nvSpPr>
        <dsp:cNvPr id="0" name=""/>
        <dsp:cNvSpPr/>
      </dsp:nvSpPr>
      <dsp:spPr>
        <a:xfrm>
          <a:off x="1043127" y="1781"/>
          <a:ext cx="4025619" cy="9031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582" tIns="95582" rIns="95582" bIns="95582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>
              <a:latin typeface="Raleway" panose="020B0503030101060003" pitchFamily="34" charset="77"/>
            </a:rPr>
            <a:t>Natuurbescherming</a:t>
          </a:r>
          <a:endParaRPr lang="en-US" sz="2200" kern="1200" dirty="0">
            <a:latin typeface="Raleway" panose="020B0503030101060003" pitchFamily="34" charset="77"/>
          </a:endParaRPr>
        </a:p>
      </dsp:txBody>
      <dsp:txXfrm>
        <a:off x="1043127" y="1781"/>
        <a:ext cx="4025619" cy="903140"/>
      </dsp:txXfrm>
    </dsp:sp>
    <dsp:sp modelId="{4871B87D-BC29-4B33-8DC6-E82DCB2582EC}">
      <dsp:nvSpPr>
        <dsp:cNvPr id="0" name=""/>
        <dsp:cNvSpPr/>
      </dsp:nvSpPr>
      <dsp:spPr>
        <a:xfrm>
          <a:off x="0" y="1130708"/>
          <a:ext cx="5068746" cy="903140"/>
        </a:xfrm>
        <a:prstGeom prst="roundRect">
          <a:avLst>
            <a:gd name="adj" fmla="val 10000"/>
          </a:avLst>
        </a:prstGeom>
        <a:solidFill>
          <a:srgbClr val="5B9BD5">
            <a:alpha val="6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5E6791-5E76-4C88-83F1-85274C03F4E4}">
      <dsp:nvSpPr>
        <dsp:cNvPr id="0" name=""/>
        <dsp:cNvSpPr/>
      </dsp:nvSpPr>
      <dsp:spPr>
        <a:xfrm>
          <a:off x="273200" y="1333914"/>
          <a:ext cx="496727" cy="496727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D184B4-0992-4A77-B40B-EDF365B8CE49}">
      <dsp:nvSpPr>
        <dsp:cNvPr id="0" name=""/>
        <dsp:cNvSpPr/>
      </dsp:nvSpPr>
      <dsp:spPr>
        <a:xfrm>
          <a:off x="1043127" y="1130708"/>
          <a:ext cx="4025619" cy="9031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582" tIns="95582" rIns="95582" bIns="95582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>
              <a:latin typeface="Raleway" panose="020B0503030101060003" pitchFamily="34" charset="77"/>
            </a:rPr>
            <a:t>Sparen van hulpbronnen</a:t>
          </a:r>
          <a:endParaRPr lang="en-US" sz="2200" kern="1200" dirty="0">
            <a:latin typeface="Raleway" panose="020B0503030101060003" pitchFamily="34" charset="77"/>
          </a:endParaRPr>
        </a:p>
      </dsp:txBody>
      <dsp:txXfrm>
        <a:off x="1043127" y="1130708"/>
        <a:ext cx="4025619" cy="903140"/>
      </dsp:txXfrm>
    </dsp:sp>
    <dsp:sp modelId="{32E94B08-BEE1-AE45-B39E-41E8ABCB28AB}">
      <dsp:nvSpPr>
        <dsp:cNvPr id="0" name=""/>
        <dsp:cNvSpPr/>
      </dsp:nvSpPr>
      <dsp:spPr>
        <a:xfrm>
          <a:off x="0" y="2259634"/>
          <a:ext cx="5068746" cy="903140"/>
        </a:xfrm>
        <a:prstGeom prst="roundRect">
          <a:avLst>
            <a:gd name="adj" fmla="val 10000"/>
          </a:avLst>
        </a:prstGeom>
        <a:solidFill>
          <a:srgbClr val="877972">
            <a:alpha val="6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571F88-7901-0241-8A9A-ECBA95FAC87A}">
      <dsp:nvSpPr>
        <dsp:cNvPr id="0" name=""/>
        <dsp:cNvSpPr/>
      </dsp:nvSpPr>
      <dsp:spPr>
        <a:xfrm>
          <a:off x="30054" y="2259895"/>
          <a:ext cx="983018" cy="90261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2C9E93-3D31-C945-BCD4-D6561C433C30}">
      <dsp:nvSpPr>
        <dsp:cNvPr id="0" name=""/>
        <dsp:cNvSpPr/>
      </dsp:nvSpPr>
      <dsp:spPr>
        <a:xfrm>
          <a:off x="1043127" y="2259634"/>
          <a:ext cx="4025619" cy="9031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582" tIns="95582" rIns="95582" bIns="95582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>
              <a:latin typeface="Raleway" panose="020B0503030101060003" pitchFamily="34" charset="77"/>
            </a:rPr>
            <a:t>Klimaatactie</a:t>
          </a:r>
          <a:endParaRPr lang="en-GB" sz="2400" kern="1200" dirty="0">
            <a:latin typeface="Raleway" panose="020B0503030101060003" pitchFamily="34" charset="77"/>
          </a:endParaRPr>
        </a:p>
      </dsp:txBody>
      <dsp:txXfrm>
        <a:off x="1043127" y="2259634"/>
        <a:ext cx="4025619" cy="903140"/>
      </dsp:txXfrm>
    </dsp:sp>
    <dsp:sp modelId="{2DD6DCFE-9FF6-4DF0-97EE-D1DAB3AED325}">
      <dsp:nvSpPr>
        <dsp:cNvPr id="0" name=""/>
        <dsp:cNvSpPr/>
      </dsp:nvSpPr>
      <dsp:spPr>
        <a:xfrm>
          <a:off x="0" y="3388560"/>
          <a:ext cx="5068746" cy="903140"/>
        </a:xfrm>
        <a:prstGeom prst="roundRect">
          <a:avLst>
            <a:gd name="adj" fmla="val 10000"/>
          </a:avLst>
        </a:prstGeom>
        <a:solidFill>
          <a:srgbClr val="F59F15">
            <a:alpha val="6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9933B7-A7BA-479F-917A-505891DD5C15}">
      <dsp:nvSpPr>
        <dsp:cNvPr id="0" name=""/>
        <dsp:cNvSpPr/>
      </dsp:nvSpPr>
      <dsp:spPr>
        <a:xfrm>
          <a:off x="273200" y="3591766"/>
          <a:ext cx="496727" cy="496727"/>
        </a:xfrm>
        <a:prstGeom prst="rect">
          <a:avLst/>
        </a:prstGeom>
        <a:blipFill rotWithShape="1">
          <a:blip xmlns:r="http://schemas.openxmlformats.org/officeDocument/2006/relationships" r:embed="rId4"/>
          <a:srcRect/>
          <a:stretch>
            <a:fillRect t="-1000" b="-1000"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5D4288-3A69-42E9-929D-437CC51B38A0}">
      <dsp:nvSpPr>
        <dsp:cNvPr id="0" name=""/>
        <dsp:cNvSpPr/>
      </dsp:nvSpPr>
      <dsp:spPr>
        <a:xfrm>
          <a:off x="1043127" y="3388560"/>
          <a:ext cx="4025619" cy="9031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582" tIns="95582" rIns="95582" bIns="95582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>
              <a:latin typeface="Raleway" panose="020B0503030101060003" pitchFamily="34" charset="77"/>
            </a:rPr>
            <a:t>Versterken van de gemeenschap</a:t>
          </a:r>
          <a:endParaRPr lang="en-US" sz="2200" kern="1200" dirty="0">
            <a:latin typeface="Raleway" panose="020B0503030101060003" pitchFamily="34" charset="77"/>
          </a:endParaRPr>
        </a:p>
      </dsp:txBody>
      <dsp:txXfrm>
        <a:off x="1043127" y="3388560"/>
        <a:ext cx="4025619" cy="9031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CA42F-9295-E049-B2CD-3D880FF9BCA3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4931B-E9E4-374D-919C-E64F063DB0C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8507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CA42F-9295-E049-B2CD-3D880FF9BCA3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4931B-E9E4-374D-919C-E64F063DB0C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675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CA42F-9295-E049-B2CD-3D880FF9BCA3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4931B-E9E4-374D-919C-E64F063DB0C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566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CA42F-9295-E049-B2CD-3D880FF9BCA3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4931B-E9E4-374D-919C-E64F063DB0C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61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CA42F-9295-E049-B2CD-3D880FF9BCA3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4931B-E9E4-374D-919C-E64F063DB0C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916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CA42F-9295-E049-B2CD-3D880FF9BCA3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4931B-E9E4-374D-919C-E64F063DB0C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661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CA42F-9295-E049-B2CD-3D880FF9BCA3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4931B-E9E4-374D-919C-E64F063DB0CC}" type="slidenum">
              <a:rPr lang="en-US" smtClean="0"/>
              <a:t>‹nr.›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5175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CA42F-9295-E049-B2CD-3D880FF9BCA3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4931B-E9E4-374D-919C-E64F063DB0C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2739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CA42F-9295-E049-B2CD-3D880FF9BCA3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4931B-E9E4-374D-919C-E64F063DB0C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080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CA42F-9295-E049-B2CD-3D880FF9BCA3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4931B-E9E4-374D-919C-E64F063DB0C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556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3CCCA42F-9295-E049-B2CD-3D880FF9BCA3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4931B-E9E4-374D-919C-E64F063DB0C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630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3CCCA42F-9295-E049-B2CD-3D880FF9BCA3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4084931B-E9E4-374D-919C-E64F063DB0C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972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7" Type="http://schemas.openxmlformats.org/officeDocument/2006/relationships/image" Target="../media/image10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tiff"/><Relationship Id="rId5" Type="http://schemas.openxmlformats.org/officeDocument/2006/relationships/image" Target="../media/image1.png"/><Relationship Id="rId4" Type="http://schemas.openxmlformats.org/officeDocument/2006/relationships/image" Target="../media/image8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D61BAE5-438F-4A45-A702-E2AC3A33CCB0}"/>
              </a:ext>
            </a:extLst>
          </p:cNvPr>
          <p:cNvSpPr/>
          <p:nvPr/>
        </p:nvSpPr>
        <p:spPr>
          <a:xfrm>
            <a:off x="1522547" y="3032759"/>
            <a:ext cx="2438400" cy="792480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E9E087-DE48-B142-BFBF-7106A57B4506}"/>
              </a:ext>
            </a:extLst>
          </p:cNvPr>
          <p:cNvSpPr txBox="1"/>
          <p:nvPr/>
        </p:nvSpPr>
        <p:spPr>
          <a:xfrm>
            <a:off x="1905000" y="3105833"/>
            <a:ext cx="1860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Raleway" panose="020B0503030101060003" pitchFamily="34" charset="77"/>
              </a:rPr>
              <a:t>Plaats hier </a:t>
            </a:r>
          </a:p>
          <a:p>
            <a:r>
              <a:rPr lang="en-US">
                <a:latin typeface="Raleway" panose="020B0503030101060003" pitchFamily="34" charset="77"/>
              </a:rPr>
              <a:t>je clublogo</a:t>
            </a:r>
            <a:endParaRPr lang="en-US" dirty="0">
              <a:latin typeface="Raleway" panose="020B0503030101060003" pitchFamily="34" charset="77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DA7F9D-FDC0-744D-B52D-A7DBB837B1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1440" y="1420397"/>
            <a:ext cx="3868420" cy="4017205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0A6DF18-0F0A-524F-8F25-F9285F7DC4D4}"/>
              </a:ext>
            </a:extLst>
          </p:cNvPr>
          <p:cNvCxnSpPr>
            <a:cxnSpLocks/>
          </p:cNvCxnSpPr>
          <p:nvPr/>
        </p:nvCxnSpPr>
        <p:spPr>
          <a:xfrm>
            <a:off x="6096000" y="2031381"/>
            <a:ext cx="0" cy="2795239"/>
          </a:xfrm>
          <a:prstGeom prst="line">
            <a:avLst/>
          </a:prstGeom>
          <a:ln w="88900">
            <a:solidFill>
              <a:srgbClr val="13A6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9711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EE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564D77B0-9EF3-2249-AEC6-11750FF468E8}"/>
              </a:ext>
            </a:extLst>
          </p:cNvPr>
          <p:cNvSpPr/>
          <p:nvPr/>
        </p:nvSpPr>
        <p:spPr>
          <a:xfrm>
            <a:off x="-2144291" y="-1230945"/>
            <a:ext cx="8989061" cy="9581497"/>
          </a:xfrm>
          <a:prstGeom prst="ellipse">
            <a:avLst/>
          </a:prstGeom>
          <a:solidFill>
            <a:srgbClr val="00915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94A4B6-5DCF-1C4F-ACFD-AF4896331129}"/>
              </a:ext>
            </a:extLst>
          </p:cNvPr>
          <p:cNvSpPr txBox="1"/>
          <p:nvPr/>
        </p:nvSpPr>
        <p:spPr>
          <a:xfrm>
            <a:off x="782637" y="458956"/>
            <a:ext cx="60621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13A66C"/>
                </a:solidFill>
                <a:latin typeface="Raleway SemiBold" panose="020B0503030101060003" pitchFamily="34" charset="77"/>
              </a:rPr>
              <a:t>Wat is het</a:t>
            </a:r>
            <a:endParaRPr lang="en-US" sz="3600" b="1" dirty="0">
              <a:solidFill>
                <a:srgbClr val="13A66C"/>
              </a:solidFill>
              <a:latin typeface="Raleway SemiBold" panose="020B0503030101060003" pitchFamily="34" charset="77"/>
            </a:endParaRPr>
          </a:p>
          <a:p>
            <a:r>
              <a:rPr lang="en-US" sz="3600" b="1">
                <a:solidFill>
                  <a:srgbClr val="13A66C"/>
                </a:solidFill>
                <a:latin typeface="Raleway SemiBold" panose="020B0503030101060003" pitchFamily="34" charset="77"/>
              </a:rPr>
              <a:t>GEO-certificaat?</a:t>
            </a:r>
            <a:endParaRPr lang="en-US" sz="3600" b="1" dirty="0">
              <a:solidFill>
                <a:srgbClr val="13A66C"/>
              </a:solidFill>
              <a:latin typeface="Raleway SemiBold" panose="020B0503030101060003" pitchFamily="34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6A07F5-9DB5-DF45-9B55-6CFE8CD4C453}"/>
              </a:ext>
            </a:extLst>
          </p:cNvPr>
          <p:cNvSpPr txBox="1"/>
          <p:nvPr/>
        </p:nvSpPr>
        <p:spPr>
          <a:xfrm>
            <a:off x="493077" y="2036311"/>
            <a:ext cx="516064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sz="2400">
                <a:solidFill>
                  <a:srgbClr val="13A66C"/>
                </a:solidFill>
                <a:latin typeface="Raleway" panose="020B0503030101060003" pitchFamily="34" charset="77"/>
              </a:rPr>
              <a:t>Een duurzaamheidscertificaat specifiek voor de golfindustrie</a:t>
            </a:r>
            <a:endParaRPr lang="en-US" sz="2400" dirty="0">
              <a:solidFill>
                <a:srgbClr val="13A66C"/>
              </a:solidFill>
              <a:latin typeface="Raleway" panose="020B0503030101060003" pitchFamily="34" charset="77"/>
            </a:endParaRPr>
          </a:p>
          <a:p>
            <a:pPr marL="342900" indent="-342900">
              <a:buFont typeface="Wingdings" pitchFamily="2" charset="2"/>
              <a:buChar char="ü"/>
            </a:pPr>
            <a:endParaRPr lang="en-US" sz="2400" dirty="0">
              <a:solidFill>
                <a:srgbClr val="13A66C"/>
              </a:solidFill>
              <a:latin typeface="Raleway" panose="020B0503030101060003" pitchFamily="34" charset="77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en-US" sz="2400">
                <a:solidFill>
                  <a:srgbClr val="13A66C"/>
                </a:solidFill>
                <a:latin typeface="Raleway" panose="020B0503030101060003" pitchFamily="34" charset="77"/>
              </a:rPr>
              <a:t>Hiermee tonen we aan dat we </a:t>
            </a:r>
            <a:r>
              <a:rPr lang="nl-NL" sz="2400">
                <a:solidFill>
                  <a:srgbClr val="13A66C"/>
                </a:solidFill>
                <a:latin typeface="Raleway" panose="020B0503030101060003" pitchFamily="34" charset="77"/>
              </a:rPr>
              <a:t>bewust omgaan met natuur en milieu en maatschappelijk verantwoord ondernemen.</a:t>
            </a:r>
          </a:p>
          <a:p>
            <a:endParaRPr lang="nl-NL" sz="2400">
              <a:solidFill>
                <a:srgbClr val="13A66C"/>
              </a:solidFill>
              <a:latin typeface="Raleway" panose="020B0503030101060003" pitchFamily="34" charset="77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nl-NL" sz="2400">
                <a:solidFill>
                  <a:srgbClr val="13A66C"/>
                </a:solidFill>
                <a:latin typeface="Raleway" panose="020B0503030101060003" pitchFamily="34" charset="77"/>
              </a:rPr>
              <a:t>De NGF stimuleert alle golfclubs om het GEO-certificaat te behalen.</a:t>
            </a:r>
            <a:endParaRPr lang="en-US" sz="2400" dirty="0">
              <a:solidFill>
                <a:srgbClr val="13A66C"/>
              </a:solidFill>
              <a:latin typeface="Raleway" panose="020B0503030101060003" pitchFamily="34" charset="77"/>
            </a:endParaRPr>
          </a:p>
        </p:txBody>
      </p:sp>
      <p:graphicFrame>
        <p:nvGraphicFramePr>
          <p:cNvPr id="23" name="Content Placeholder 2">
            <a:extLst>
              <a:ext uri="{FF2B5EF4-FFF2-40B4-BE49-F238E27FC236}">
                <a16:creationId xmlns:a16="http://schemas.microsoft.com/office/drawing/2014/main" id="{07B5AEE1-4B6D-AA49-998C-FA4F6ECEF55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25693803"/>
              </p:ext>
            </p:extLst>
          </p:nvPr>
        </p:nvGraphicFramePr>
        <p:xfrm>
          <a:off x="7415125" y="1282258"/>
          <a:ext cx="5068747" cy="42934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941984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EE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A258B2B6-716A-D147-9689-2526180B9F0E}"/>
              </a:ext>
            </a:extLst>
          </p:cNvPr>
          <p:cNvSpPr/>
          <p:nvPr/>
        </p:nvSpPr>
        <p:spPr>
          <a:xfrm>
            <a:off x="-1034695" y="-3140440"/>
            <a:ext cx="6425158" cy="6280879"/>
          </a:xfrm>
          <a:prstGeom prst="ellipse">
            <a:avLst/>
          </a:prstGeom>
          <a:solidFill>
            <a:srgbClr val="13A66C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6DE5AF-14C5-CE48-8744-2073A7B91A05}"/>
              </a:ext>
            </a:extLst>
          </p:cNvPr>
          <p:cNvSpPr txBox="1"/>
          <p:nvPr/>
        </p:nvSpPr>
        <p:spPr>
          <a:xfrm>
            <a:off x="782637" y="457356"/>
            <a:ext cx="37109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13A66C"/>
                </a:solidFill>
                <a:latin typeface="Raleway SemiBold" panose="020B0503030101060003" pitchFamily="34" charset="77"/>
              </a:rPr>
              <a:t>De achtergrond van GEO</a:t>
            </a:r>
            <a:endParaRPr lang="en-US" sz="3600" b="1" baseline="30000" dirty="0">
              <a:solidFill>
                <a:srgbClr val="13A66C"/>
              </a:solidFill>
              <a:latin typeface="Raleway SemiBold" panose="020B0503030101060003" pitchFamily="34" charset="77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01B994D-B9D1-6940-9E1F-5FAF6A0CF0B6}"/>
              </a:ext>
            </a:extLst>
          </p:cNvPr>
          <p:cNvSpPr/>
          <p:nvPr/>
        </p:nvSpPr>
        <p:spPr>
          <a:xfrm>
            <a:off x="1013460" y="4684298"/>
            <a:ext cx="101650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bg1"/>
              </a:buClr>
            </a:pPr>
            <a:r>
              <a:rPr lang="en-GB">
                <a:solidFill>
                  <a:srgbClr val="13A66C"/>
                </a:solidFill>
                <a:latin typeface="Raleway" panose="020B0503030101060003" pitchFamily="34" charset="77"/>
              </a:rPr>
              <a:t>GEO is aangesloten bij de ISEAL Alliance, </a:t>
            </a:r>
            <a:r>
              <a:rPr lang="nl-NL">
                <a:solidFill>
                  <a:srgbClr val="13A66C"/>
                </a:solidFill>
                <a:latin typeface="Raleway" panose="020B0503030101060003" pitchFamily="34" charset="77"/>
              </a:rPr>
              <a:t>de wereldwijde standaard voor duurzaamheidscertificering</a:t>
            </a:r>
            <a:r>
              <a:rPr lang="en-GB">
                <a:solidFill>
                  <a:srgbClr val="13A66C"/>
                </a:solidFill>
                <a:latin typeface="Raleway" panose="020B0503030101060003" pitchFamily="34" charset="77"/>
              </a:rPr>
              <a:t> </a:t>
            </a:r>
            <a:endParaRPr lang="en-US" sz="2400" dirty="0">
              <a:solidFill>
                <a:srgbClr val="13A66C"/>
              </a:solidFill>
              <a:latin typeface="Raleway" panose="020B0503030101060003" pitchFamily="34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DD265C-5953-BA48-B467-742E37C2DF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73" r="22620"/>
          <a:stretch/>
        </p:blipFill>
        <p:spPr>
          <a:xfrm>
            <a:off x="1449657" y="5330629"/>
            <a:ext cx="883920" cy="12747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242743-450D-6846-B489-DA3B05302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179" y="5599936"/>
            <a:ext cx="1034254" cy="7360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E123975-5F9A-FE43-B378-B24678A495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6557" y="5722328"/>
            <a:ext cx="1574694" cy="48290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D2F3A0D-D670-D14B-BE68-6B672648C24C}"/>
              </a:ext>
            </a:extLst>
          </p:cNvPr>
          <p:cNvSpPr/>
          <p:nvPr/>
        </p:nvSpPr>
        <p:spPr>
          <a:xfrm>
            <a:off x="5687166" y="652766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Clr>
                <a:srgbClr val="13A66C"/>
              </a:buClr>
              <a:buFont typeface="Wingdings" pitchFamily="2" charset="2"/>
              <a:buChar char="ü"/>
            </a:pPr>
            <a:r>
              <a:rPr lang="en-US" sz="2400">
                <a:solidFill>
                  <a:srgbClr val="13A66C"/>
                </a:solidFill>
                <a:latin typeface="Raleway" panose="020B0503030101060003" pitchFamily="34" charset="77"/>
              </a:rPr>
              <a:t>Wordt na een onafhankelijke verificatie uitgereikt aan clubs die op aantoonbare wijze duurzaam beheer plegen</a:t>
            </a:r>
          </a:p>
          <a:p>
            <a:pPr marL="285750" indent="-285750">
              <a:buClr>
                <a:srgbClr val="13A66C"/>
              </a:buClr>
              <a:buFont typeface="Wingdings" pitchFamily="2" charset="2"/>
              <a:buChar char="ü"/>
            </a:pPr>
            <a:endParaRPr lang="en-US" sz="2400" dirty="0">
              <a:solidFill>
                <a:srgbClr val="13A66C"/>
              </a:solidFill>
              <a:latin typeface="Raleway" panose="020B0503030101060003" pitchFamily="34" charset="77"/>
            </a:endParaRPr>
          </a:p>
          <a:p>
            <a:pPr marL="285750" indent="-285750">
              <a:buClr>
                <a:srgbClr val="13A66C"/>
              </a:buClr>
              <a:buFont typeface="Wingdings" pitchFamily="2" charset="2"/>
              <a:buChar char="ü"/>
            </a:pPr>
            <a:r>
              <a:rPr lang="en-US" sz="2400">
                <a:solidFill>
                  <a:srgbClr val="13A66C"/>
                </a:solidFill>
                <a:latin typeface="Raleway" panose="020B0503030101060003" pitchFamily="34" charset="77"/>
              </a:rPr>
              <a:t>De GEO Foundation is een non-profit organisatie die zich inzet voor duurzaamheid in en door golf</a:t>
            </a:r>
            <a:endParaRPr lang="en-US" sz="2400" dirty="0">
              <a:solidFill>
                <a:srgbClr val="13A66C"/>
              </a:solidFill>
              <a:latin typeface="Raleway" panose="020B0503030101060003" pitchFamily="34" charset="77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1547D4D-7744-AA42-BFF5-D235EE567E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1035" y="5450270"/>
            <a:ext cx="883920" cy="9179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2B7ED55-2E58-1C41-AC7D-27BC2957C3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2853" y="5526980"/>
            <a:ext cx="883920" cy="7675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9506D2-06A0-9E40-B732-DD13E9EB4A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18377" y="5504808"/>
            <a:ext cx="1371603" cy="798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380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EE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59E6EAED-D8C2-3B46-8E92-74F1996B74B6}"/>
              </a:ext>
            </a:extLst>
          </p:cNvPr>
          <p:cNvSpPr/>
          <p:nvPr/>
        </p:nvSpPr>
        <p:spPr>
          <a:xfrm>
            <a:off x="552000" y="1828021"/>
            <a:ext cx="11088000" cy="4497386"/>
          </a:xfrm>
          <a:prstGeom prst="roundRect">
            <a:avLst/>
          </a:prstGeom>
          <a:solidFill>
            <a:srgbClr val="13A66C">
              <a:alpha val="10000"/>
            </a:srgbClr>
          </a:solidFill>
          <a:ln w="31750">
            <a:solidFill>
              <a:srgbClr val="E3EE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543AFE-F5C3-2442-AF33-5041B8DD38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1631" y="1999313"/>
            <a:ext cx="608588" cy="6176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18D687-C8CF-404F-A195-A58A72277D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6646" y="2007504"/>
            <a:ext cx="626895" cy="6175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11DD8D-128C-E444-95F9-50FEE24094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1157" y="2013908"/>
            <a:ext cx="639395" cy="648798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C6D55F0-41FB-6543-9F69-506BA97C29F8}"/>
              </a:ext>
            </a:extLst>
          </p:cNvPr>
          <p:cNvSpPr txBox="1"/>
          <p:nvPr/>
        </p:nvSpPr>
        <p:spPr>
          <a:xfrm>
            <a:off x="670503" y="709962"/>
            <a:ext cx="5711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13A66C"/>
                </a:solidFill>
                <a:latin typeface="Raleway SemiBold" panose="020B0503030101060003" pitchFamily="34" charset="77"/>
              </a:rPr>
              <a:t>Duurzaamheid in golf</a:t>
            </a:r>
            <a:endParaRPr lang="en-US" sz="3600" b="1" baseline="30000" dirty="0">
              <a:solidFill>
                <a:srgbClr val="13A66C"/>
              </a:solidFill>
              <a:latin typeface="Raleway SemiBold" panose="020B0503030101060003" pitchFamily="34" charset="7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5974E88-DC7F-B14D-86E4-0BAF047ABDBD}"/>
              </a:ext>
            </a:extLst>
          </p:cNvPr>
          <p:cNvSpPr txBox="1"/>
          <p:nvPr/>
        </p:nvSpPr>
        <p:spPr>
          <a:xfrm>
            <a:off x="2108351" y="2155499"/>
            <a:ext cx="1310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13A66C"/>
                </a:solidFill>
                <a:latin typeface="Raleway SemiBold" panose="020B0503030101060003" pitchFamily="34" charset="77"/>
              </a:rPr>
              <a:t>Nature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93B02D5-BFFE-F649-B6EB-FD7A5FC7999B}"/>
              </a:ext>
            </a:extLst>
          </p:cNvPr>
          <p:cNvSpPr txBox="1"/>
          <p:nvPr/>
        </p:nvSpPr>
        <p:spPr>
          <a:xfrm>
            <a:off x="5785592" y="2155499"/>
            <a:ext cx="1755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13A66C"/>
                </a:solidFill>
                <a:latin typeface="Raleway SemiBold" panose="020B0503030101060003" pitchFamily="34" charset="77"/>
              </a:rPr>
              <a:t>Resources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F342F6D-2F8C-9F4F-B7B4-C1F64879E6FC}"/>
              </a:ext>
            </a:extLst>
          </p:cNvPr>
          <p:cNvSpPr txBox="1"/>
          <p:nvPr/>
        </p:nvSpPr>
        <p:spPr>
          <a:xfrm>
            <a:off x="9428048" y="2155499"/>
            <a:ext cx="2012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13A66C"/>
                </a:solidFill>
                <a:latin typeface="Raleway SemiBold" panose="020B0503030101060003" pitchFamily="34" charset="77"/>
              </a:rPr>
              <a:t>Community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BDF5D45-DC08-934B-853B-899D274AF09D}"/>
              </a:ext>
            </a:extLst>
          </p:cNvPr>
          <p:cNvCxnSpPr>
            <a:cxnSpLocks/>
          </p:cNvCxnSpPr>
          <p:nvPr/>
        </p:nvCxnSpPr>
        <p:spPr>
          <a:xfrm>
            <a:off x="8193633" y="1828021"/>
            <a:ext cx="0" cy="4497386"/>
          </a:xfrm>
          <a:prstGeom prst="line">
            <a:avLst/>
          </a:prstGeom>
          <a:ln w="38100">
            <a:solidFill>
              <a:srgbClr val="E3EE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6BCF09BD-E23B-CF41-822C-020F56C4E750}"/>
              </a:ext>
            </a:extLst>
          </p:cNvPr>
          <p:cNvCxnSpPr>
            <a:cxnSpLocks/>
          </p:cNvCxnSpPr>
          <p:nvPr/>
        </p:nvCxnSpPr>
        <p:spPr>
          <a:xfrm>
            <a:off x="4220258" y="1847071"/>
            <a:ext cx="0" cy="4482396"/>
          </a:xfrm>
          <a:prstGeom prst="line">
            <a:avLst/>
          </a:prstGeom>
          <a:ln w="38100">
            <a:solidFill>
              <a:srgbClr val="E3EE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7748B5C-971F-9248-AD3E-F0EB78380DC4}"/>
              </a:ext>
            </a:extLst>
          </p:cNvPr>
          <p:cNvSpPr txBox="1"/>
          <p:nvPr/>
        </p:nvSpPr>
        <p:spPr>
          <a:xfrm>
            <a:off x="884420" y="2901534"/>
            <a:ext cx="30280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FF0000"/>
                </a:solidFill>
                <a:latin typeface="Raleway" panose="020B0503030101060003" pitchFamily="34" charset="77"/>
              </a:rPr>
              <a:t>Kopieer en plak OnCourse-succesverhalen in je presentatie.Rechts staat een voorbeeld &gt;</a:t>
            </a:r>
            <a:endParaRPr lang="en-US" sz="1600" dirty="0">
              <a:solidFill>
                <a:srgbClr val="FF0000"/>
              </a:solidFill>
              <a:latin typeface="Raleway" panose="020B0503030101060003" pitchFamily="34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13A66C"/>
              </a:solidFill>
              <a:latin typeface="Raleway" panose="020B0503030101060003" pitchFamily="34" charset="7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083C68D-6A4D-984B-85C3-8E509570F354}"/>
              </a:ext>
            </a:extLst>
          </p:cNvPr>
          <p:cNvSpPr txBox="1"/>
          <p:nvPr/>
        </p:nvSpPr>
        <p:spPr>
          <a:xfrm>
            <a:off x="4713752" y="4111445"/>
            <a:ext cx="302801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>
                <a:latin typeface="Raleway" panose="020B0503030101060003" pitchFamily="34" charset="77"/>
              </a:rPr>
              <a:t>In onze baan zijn openbare wandelpaden gecreëerd. Op deze manier kunnen we iets teruggeven aan mensen die in de buurt van de baan wonen</a:t>
            </a:r>
            <a:r>
              <a:rPr lang="en-GB" sz="1400">
                <a:latin typeface="Raleway" panose="020B0503030101060003" pitchFamily="34" charset="77"/>
              </a:rPr>
              <a:t>.</a:t>
            </a:r>
            <a:endParaRPr lang="en-US" sz="1400" dirty="0">
              <a:solidFill>
                <a:srgbClr val="FF0000"/>
              </a:solidFill>
              <a:latin typeface="Raleway" panose="020B0503030101060003" pitchFamily="34" charset="77"/>
            </a:endParaRPr>
          </a:p>
        </p:txBody>
      </p:sp>
      <p:pic>
        <p:nvPicPr>
          <p:cNvPr id="4" name="Picture 3" descr="A tree in a grassy field&#10;&#10;Description automatically generated">
            <a:extLst>
              <a:ext uri="{FF2B5EF4-FFF2-40B4-BE49-F238E27FC236}">
                <a16:creationId xmlns:a16="http://schemas.microsoft.com/office/drawing/2014/main" id="{8FF65C3B-D4DA-5C47-93FC-B0DD7B8C57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1239" y="2982839"/>
            <a:ext cx="1607156" cy="904025"/>
          </a:xfrm>
          <a:prstGeom prst="rect">
            <a:avLst/>
          </a:prstGeom>
        </p:spPr>
      </p:pic>
      <p:pic>
        <p:nvPicPr>
          <p:cNvPr id="8" name="Picture 7" descr="A couple of giraffe standing next to a tree in a grassy field&#10;&#10;Description automatically generated">
            <a:extLst>
              <a:ext uri="{FF2B5EF4-FFF2-40B4-BE49-F238E27FC236}">
                <a16:creationId xmlns:a16="http://schemas.microsoft.com/office/drawing/2014/main" id="{18995B99-ABF2-A04E-AE05-7315FC8F19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744" y="2982839"/>
            <a:ext cx="1616743" cy="90941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629F5A6-7D66-C64A-BF20-AA8F8864E7A5}"/>
              </a:ext>
            </a:extLst>
          </p:cNvPr>
          <p:cNvSpPr/>
          <p:nvPr/>
        </p:nvSpPr>
        <p:spPr>
          <a:xfrm>
            <a:off x="8429166" y="2976987"/>
            <a:ext cx="1384824" cy="90402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46727A8-67D8-2E4D-BDDD-FB966630B5AE}"/>
              </a:ext>
            </a:extLst>
          </p:cNvPr>
          <p:cNvSpPr/>
          <p:nvPr/>
        </p:nvSpPr>
        <p:spPr>
          <a:xfrm>
            <a:off x="10034583" y="2976986"/>
            <a:ext cx="1384824" cy="90402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4ED1671-5AD1-7C4B-924C-4863FBC53D63}"/>
              </a:ext>
            </a:extLst>
          </p:cNvPr>
          <p:cNvSpPr txBox="1"/>
          <p:nvPr/>
        </p:nvSpPr>
        <p:spPr>
          <a:xfrm>
            <a:off x="8631632" y="4110872"/>
            <a:ext cx="26759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>
                <a:solidFill>
                  <a:srgbClr val="FF0000"/>
                </a:solidFill>
                <a:latin typeface="Raleway" panose="020B0503030101060003" pitchFamily="34" charset="77"/>
              </a:rPr>
              <a:t>Ruimte voor tekst</a:t>
            </a:r>
            <a:endParaRPr lang="en-US" sz="1600" dirty="0">
              <a:solidFill>
                <a:srgbClr val="FF0000"/>
              </a:solidFill>
              <a:latin typeface="Raleway" panose="020B0503030101060003" pitchFamily="34" charset="7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03FE107-231A-6F4B-BE44-234DE1B7C3D1}"/>
              </a:ext>
            </a:extLst>
          </p:cNvPr>
          <p:cNvSpPr txBox="1"/>
          <p:nvPr/>
        </p:nvSpPr>
        <p:spPr>
          <a:xfrm>
            <a:off x="8494663" y="3206715"/>
            <a:ext cx="1253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>
                <a:solidFill>
                  <a:schemeClr val="bg1"/>
                </a:solidFill>
                <a:latin typeface="Raleway" panose="020B0503030101060003" pitchFamily="34" charset="77"/>
              </a:rPr>
              <a:t>Ruimte voor een afbeelding</a:t>
            </a:r>
            <a:endParaRPr lang="en-US" sz="1200" dirty="0">
              <a:solidFill>
                <a:schemeClr val="bg1"/>
              </a:solidFill>
              <a:latin typeface="Raleway" panose="020B0503030101060003" pitchFamily="34" charset="7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E8A506C-DC87-DE49-8AFD-11D1D2BA03A3}"/>
              </a:ext>
            </a:extLst>
          </p:cNvPr>
          <p:cNvSpPr txBox="1"/>
          <p:nvPr/>
        </p:nvSpPr>
        <p:spPr>
          <a:xfrm>
            <a:off x="10104706" y="3206715"/>
            <a:ext cx="1253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>
                <a:solidFill>
                  <a:schemeClr val="bg1"/>
                </a:solidFill>
                <a:latin typeface="Raleway" panose="020B0503030101060003" pitchFamily="34" charset="77"/>
              </a:rPr>
              <a:t>Ruimte voor een afbeelding</a:t>
            </a:r>
            <a:endParaRPr lang="en-US" sz="1200" dirty="0">
              <a:solidFill>
                <a:schemeClr val="bg1"/>
              </a:solidFill>
              <a:latin typeface="Raleway" panose="020B05030301010600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3042715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EE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17D6B2D-3C9C-F54B-B0BB-E4B639ACCA31}"/>
              </a:ext>
            </a:extLst>
          </p:cNvPr>
          <p:cNvSpPr/>
          <p:nvPr/>
        </p:nvSpPr>
        <p:spPr>
          <a:xfrm>
            <a:off x="-518160" y="4223894"/>
            <a:ext cx="13106398" cy="30151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19075BC-835F-B04A-84C1-DAEC8AA346CD}"/>
              </a:ext>
            </a:extLst>
          </p:cNvPr>
          <p:cNvSpPr/>
          <p:nvPr/>
        </p:nvSpPr>
        <p:spPr>
          <a:xfrm>
            <a:off x="-833528" y="3363455"/>
            <a:ext cx="13737133" cy="28575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C6D55F0-41FB-6543-9F69-506BA97C29F8}"/>
              </a:ext>
            </a:extLst>
          </p:cNvPr>
          <p:cNvSpPr txBox="1"/>
          <p:nvPr/>
        </p:nvSpPr>
        <p:spPr>
          <a:xfrm>
            <a:off x="670503" y="709962"/>
            <a:ext cx="57112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13A66C"/>
                </a:solidFill>
                <a:latin typeface="Raleway SemiBold" panose="020B0503030101060003" pitchFamily="34" charset="77"/>
              </a:rPr>
              <a:t>Wat kun je nog aan je presentatie toevoegen?</a:t>
            </a:r>
            <a:endParaRPr lang="en-US" sz="3600" b="1" baseline="30000" dirty="0">
              <a:solidFill>
                <a:srgbClr val="13A66C"/>
              </a:solidFill>
              <a:latin typeface="Raleway SemiBold" panose="020B0503030101060003" pitchFamily="34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99363D-D761-8C48-ABCC-8A40477E0F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3633" y="4130438"/>
            <a:ext cx="3221127" cy="24735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3502195-67E8-9549-84C6-CD706B457D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8368" y="3838131"/>
            <a:ext cx="3445461" cy="28904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A312972-3F03-C948-A2B7-DDF82116B7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887" y="4127488"/>
            <a:ext cx="3150868" cy="247651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F1B38BE-272B-2446-84FD-4482A69783BD}"/>
              </a:ext>
            </a:extLst>
          </p:cNvPr>
          <p:cNvSpPr txBox="1"/>
          <p:nvPr/>
        </p:nvSpPr>
        <p:spPr>
          <a:xfrm>
            <a:off x="5721098" y="1732906"/>
            <a:ext cx="57112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GB">
                <a:solidFill>
                  <a:srgbClr val="FF0000"/>
                </a:solidFill>
                <a:latin typeface="Raleway" panose="020B0503030101060003" pitchFamily="34" charset="77"/>
              </a:rPr>
              <a:t>Overweeg om je presentatie uit te breiden met data en infographics van je jaarrapport, de jaarcijfers die je verzamelt in de portal OnCourse Nederland.</a:t>
            </a:r>
            <a:endParaRPr lang="en-US" sz="3600" b="1" baseline="30000" dirty="0">
              <a:solidFill>
                <a:srgbClr val="FF0000"/>
              </a:solidFill>
              <a:latin typeface="Raleway" panose="020B05030301010600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46809242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{0A3D7A93-CBDA-0945-9D20-F7B6A8633D09}tf10001120</Template>
  <TotalTime>631</TotalTime>
  <Words>191</Words>
  <Application>Microsoft Office PowerPoint</Application>
  <PresentationFormat>Breedbeeld</PresentationFormat>
  <Paragraphs>29</Paragraphs>
  <Slides>5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5</vt:i4>
      </vt:variant>
    </vt:vector>
  </HeadingPairs>
  <TitlesOfParts>
    <vt:vector size="11" baseType="lpstr">
      <vt:lpstr>Arial</vt:lpstr>
      <vt:lpstr>Gill Sans MT</vt:lpstr>
      <vt:lpstr>Raleway</vt:lpstr>
      <vt:lpstr>Raleway SemiBold</vt:lpstr>
      <vt:lpstr>Wingdings</vt:lpstr>
      <vt:lpstr>Parcel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STIRLING Guy</dc:creator>
  <cp:lastModifiedBy>Chris Veldkamp</cp:lastModifiedBy>
  <cp:revision>48</cp:revision>
  <dcterms:created xsi:type="dcterms:W3CDTF">2019-06-28T09:08:57Z</dcterms:created>
  <dcterms:modified xsi:type="dcterms:W3CDTF">2021-02-09T10:15:58Z</dcterms:modified>
</cp:coreProperties>
</file>